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5213" cy="42803763"/>
  <p:notesSz cx="6858000" cy="9144000"/>
  <p:defaultTextStyle>
    <a:defPPr>
      <a:defRPr lang="en-US"/>
    </a:defPPr>
    <a:lvl1pPr marL="0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49205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298410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47613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596817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313"/>
    <a:srgbClr val="191919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6705" autoAdjust="0"/>
  </p:normalViewPr>
  <p:slideViewPr>
    <p:cSldViewPr snapToGrid="0" snapToObjects="1" showGuides="1">
      <p:cViewPr>
        <p:scale>
          <a:sx n="50" d="100"/>
          <a:sy n="50" d="100"/>
        </p:scale>
        <p:origin x="1566" y="10134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38" d="100"/>
          <a:sy n="38" d="100"/>
        </p:scale>
        <p:origin x="-237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9205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8410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761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81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zorzec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86303" y="11451828"/>
            <a:ext cx="14070004" cy="883014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pl-PL" dirty="0" smtClean="0"/>
              <a:t>Wpisz lub wklej swój tekst t utaj (zalecany rozmiar czcionki to 28, nie mniej niż 20)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98824" y="10712902"/>
            <a:ext cx="1405889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 smtClean="0"/>
              <a:t>(</a:t>
            </a:r>
            <a:r>
              <a:rPr lang="pl-PL" dirty="0" smtClean="0"/>
              <a:t>Kliknij aby edytować</a:t>
            </a:r>
            <a:r>
              <a:rPr lang="en-US" dirty="0" smtClean="0"/>
              <a:t>) </a:t>
            </a:r>
            <a:r>
              <a:rPr lang="pl-PL" dirty="0" smtClean="0"/>
              <a:t>WPROWADZENIE lub STRESZCZENIE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48732" y="23446329"/>
            <a:ext cx="14071423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900" b="1" u="sng" kern="1200" baseline="0" dirty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(</a:t>
            </a:r>
            <a:r>
              <a:rPr lang="pl-PL" dirty="0" smtClean="0"/>
              <a:t>Kliknij aby edytować</a:t>
            </a:r>
            <a:r>
              <a:rPr lang="en-US" dirty="0" smtClean="0"/>
              <a:t>)  </a:t>
            </a:r>
            <a:r>
              <a:rPr lang="pl-PL" dirty="0" smtClean="0"/>
              <a:t>CELE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567949" y="10651563"/>
            <a:ext cx="14141140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900" b="1" u="sng" kern="1200" baseline="0" dirty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(</a:t>
            </a:r>
            <a:r>
              <a:rPr lang="pl-PL" dirty="0" smtClean="0"/>
              <a:t>Kliknij aby edytować</a:t>
            </a:r>
            <a:r>
              <a:rPr lang="en-US" dirty="0" smtClean="0"/>
              <a:t>)  </a:t>
            </a:r>
            <a:r>
              <a:rPr lang="pl-PL" dirty="0" smtClean="0"/>
              <a:t>WNIOSKI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5562480" y="11451828"/>
            <a:ext cx="14141140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pl-PL" dirty="0" smtClean="0"/>
              <a:t>Wpisz lub wklej swój tekst t utaj (zalecany rozmiar czcionki to 28, nie mniej niż 20)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5567949" y="21776157"/>
            <a:ext cx="14119224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900" b="1" u="sng" kern="1200" baseline="0" dirty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(</a:t>
            </a:r>
            <a:r>
              <a:rPr lang="pl-PL" dirty="0" smtClean="0"/>
              <a:t>Kliknij aby edytować</a:t>
            </a:r>
            <a:r>
              <a:rPr lang="en-US" dirty="0" smtClean="0"/>
              <a:t>)  </a:t>
            </a:r>
            <a:r>
              <a:rPr lang="pl-PL" dirty="0" smtClean="0"/>
              <a:t>BIBLIOGRAFIA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5562535" y="22569440"/>
            <a:ext cx="1412463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r>
              <a:rPr lang="pl-PL" dirty="0" smtClean="0"/>
              <a:t> (</a:t>
            </a:r>
            <a:r>
              <a:rPr lang="en-US" dirty="0" smtClean="0"/>
              <a:t>recommended font size is 28, not less than 20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5578917" y="33390901"/>
            <a:ext cx="1406209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900" b="1" u="sng" kern="1200" baseline="0" dirty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(</a:t>
            </a:r>
            <a:r>
              <a:rPr lang="pl-PL" dirty="0" smtClean="0"/>
              <a:t>Kliknij aby edytować</a:t>
            </a:r>
            <a:r>
              <a:rPr lang="en-US" dirty="0" smtClean="0"/>
              <a:t>)  </a:t>
            </a:r>
            <a:r>
              <a:rPr lang="pl-PL" dirty="0" smtClean="0"/>
              <a:t>PODZIĘKOWANIA lub DANE KONTAKTOWE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5567949" y="34204184"/>
            <a:ext cx="14069136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r>
              <a:rPr lang="pl-PL" dirty="0" smtClean="0"/>
              <a:t> (</a:t>
            </a:r>
            <a:r>
              <a:rPr lang="en-US" dirty="0" smtClean="0"/>
              <a:t>recommended font size is 28, not less than 20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636213" y="24241473"/>
            <a:ext cx="1408031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r>
              <a:rPr lang="pl-PL" dirty="0" smtClean="0"/>
              <a:t> (</a:t>
            </a:r>
            <a:r>
              <a:rPr lang="en-US" dirty="0" smtClean="0"/>
              <a:t>recommended font size is 28, not less than 20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090346" y="3879448"/>
            <a:ext cx="10831945" cy="902825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l">
              <a:buFontTx/>
              <a:buNone/>
              <a:defRPr sz="5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pl-PL" dirty="0" smtClean="0"/>
              <a:t>Kliknij tu aby dodać afiliację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36213" y="601980"/>
            <a:ext cx="29000872" cy="166622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800" b="1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pl-PL" dirty="0" smtClean="0"/>
              <a:t>Kliknij tu aby dodać tytuł</a:t>
            </a:r>
            <a:endParaRPr lang="en-US" dirty="0"/>
          </a:p>
        </p:txBody>
      </p:sp>
      <p:sp>
        <p:nvSpPr>
          <p:cNvPr id="15" name="Text Placeholder 76"/>
          <p:cNvSpPr>
            <a:spLocks noGrp="1"/>
          </p:cNvSpPr>
          <p:nvPr>
            <p:ph type="body" sz="quarter" idx="154" hasCustomPrompt="1"/>
          </p:nvPr>
        </p:nvSpPr>
        <p:spPr>
          <a:xfrm>
            <a:off x="4090346" y="5063298"/>
            <a:ext cx="10831945" cy="922744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l">
              <a:buFontTx/>
              <a:buNone/>
              <a:defRPr sz="5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pl-PL" dirty="0" smtClean="0"/>
              <a:t>Kliknij tu aby dodać dane kontaktowe</a:t>
            </a:r>
            <a:endParaRPr lang="en-US" dirty="0"/>
          </a:p>
        </p:txBody>
      </p:sp>
      <p:sp>
        <p:nvSpPr>
          <p:cNvPr id="21" name="Symbol zastępczy obrazu 20"/>
          <p:cNvSpPr>
            <a:spLocks noGrp="1"/>
          </p:cNvSpPr>
          <p:nvPr>
            <p:ph type="pic" sz="quarter" idx="158" hasCustomPrompt="1"/>
          </p:nvPr>
        </p:nvSpPr>
        <p:spPr>
          <a:xfrm>
            <a:off x="648735" y="2710863"/>
            <a:ext cx="3210718" cy="3275179"/>
          </a:xfrm>
          <a:prstGeom prst="rect">
            <a:avLst/>
          </a:prstGeom>
        </p:spPr>
        <p:txBody>
          <a:bodyPr/>
          <a:lstStyle>
            <a:lvl1pPr marL="76200" indent="-76200" algn="ctr">
              <a:buNone/>
              <a:defRPr sz="48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pl-PL" dirty="0" smtClean="0"/>
              <a:t>Kliknij aby dodać logo</a:t>
            </a:r>
            <a:endParaRPr lang="pl-PL" dirty="0"/>
          </a:p>
        </p:txBody>
      </p:sp>
      <p:sp>
        <p:nvSpPr>
          <p:cNvPr id="23" name="Text Placeholder 76"/>
          <p:cNvSpPr>
            <a:spLocks noGrp="1"/>
          </p:cNvSpPr>
          <p:nvPr>
            <p:ph type="body" sz="quarter" idx="159" hasCustomPrompt="1"/>
          </p:nvPr>
        </p:nvSpPr>
        <p:spPr>
          <a:xfrm>
            <a:off x="18821587" y="3879448"/>
            <a:ext cx="10831945" cy="902825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l">
              <a:buFontTx/>
              <a:buNone/>
              <a:defRPr sz="5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pl-PL" dirty="0" smtClean="0"/>
              <a:t>Kliknij tu aby dodać afiliację</a:t>
            </a:r>
            <a:endParaRPr lang="en-US" dirty="0"/>
          </a:p>
        </p:txBody>
      </p:sp>
      <p:sp>
        <p:nvSpPr>
          <p:cNvPr id="31" name="Text Placeholder 76"/>
          <p:cNvSpPr>
            <a:spLocks noGrp="1"/>
          </p:cNvSpPr>
          <p:nvPr>
            <p:ph type="body" sz="quarter" idx="161" hasCustomPrompt="1"/>
          </p:nvPr>
        </p:nvSpPr>
        <p:spPr>
          <a:xfrm>
            <a:off x="18821587" y="5063298"/>
            <a:ext cx="10831945" cy="922744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l">
              <a:buFontTx/>
              <a:buNone/>
              <a:defRPr sz="5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pl-PL" dirty="0" smtClean="0"/>
              <a:t>Kliknij tu aby dodać dane kontaktowe</a:t>
            </a:r>
            <a:endParaRPr lang="en-US" dirty="0"/>
          </a:p>
        </p:txBody>
      </p:sp>
      <p:sp>
        <p:nvSpPr>
          <p:cNvPr id="32" name="Symbol zastępczy obrazu 20"/>
          <p:cNvSpPr>
            <a:spLocks noGrp="1"/>
          </p:cNvSpPr>
          <p:nvPr>
            <p:ph type="pic" sz="quarter" idx="162" hasCustomPrompt="1"/>
          </p:nvPr>
        </p:nvSpPr>
        <p:spPr>
          <a:xfrm>
            <a:off x="15379976" y="2710863"/>
            <a:ext cx="3210718" cy="3275179"/>
          </a:xfrm>
          <a:prstGeom prst="rect">
            <a:avLst/>
          </a:prstGeom>
        </p:spPr>
        <p:txBody>
          <a:bodyPr/>
          <a:lstStyle>
            <a:lvl1pPr marL="76200" indent="-76200" algn="ctr">
              <a:buNone/>
              <a:defRPr sz="48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pl-PL" dirty="0" smtClean="0"/>
              <a:t>Kliknij aby dodać logo</a:t>
            </a:r>
            <a:endParaRPr lang="pl-PL" dirty="0"/>
          </a:p>
        </p:txBody>
      </p:sp>
      <p:sp>
        <p:nvSpPr>
          <p:cNvPr id="34" name="Symbol zastępczy tekstu 33"/>
          <p:cNvSpPr>
            <a:spLocks noGrp="1"/>
          </p:cNvSpPr>
          <p:nvPr>
            <p:ph type="body" sz="quarter" idx="163" hasCustomPrompt="1"/>
          </p:nvPr>
        </p:nvSpPr>
        <p:spPr>
          <a:xfrm>
            <a:off x="636588" y="7086599"/>
            <a:ext cx="29000450" cy="25059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1-2 zdania z artykułu lub syntetyczne podsumowanie.</a:t>
            </a:r>
            <a:endParaRPr lang="pl-PL" dirty="0"/>
          </a:p>
        </p:txBody>
      </p:sp>
      <p:sp>
        <p:nvSpPr>
          <p:cNvPr id="22" name="Text Placeholder 76"/>
          <p:cNvSpPr>
            <a:spLocks noGrp="1"/>
          </p:cNvSpPr>
          <p:nvPr>
            <p:ph type="body" sz="quarter" idx="164" hasCustomPrompt="1"/>
          </p:nvPr>
        </p:nvSpPr>
        <p:spPr>
          <a:xfrm>
            <a:off x="4090346" y="2710863"/>
            <a:ext cx="10831945" cy="902825"/>
          </a:xfrm>
          <a:prstGeom prst="rect">
            <a:avLst/>
          </a:prstGeom>
        </p:spPr>
        <p:txBody>
          <a:bodyPr lIns="77349" tIns="38675" rIns="77349" bIns="38675">
            <a:noAutofit/>
          </a:bodyPr>
          <a:lstStyle>
            <a:lvl1pPr marL="0" indent="0" algn="l">
              <a:buFontTx/>
              <a:buNone/>
              <a:defRPr sz="60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pl-PL" dirty="0" smtClean="0"/>
              <a:t>Kliknij tu aby dodać autora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65" hasCustomPrompt="1"/>
          </p:nvPr>
        </p:nvSpPr>
        <p:spPr>
          <a:xfrm>
            <a:off x="18809064" y="2710863"/>
            <a:ext cx="10831945" cy="902825"/>
          </a:xfrm>
          <a:prstGeom prst="rect">
            <a:avLst/>
          </a:prstGeom>
        </p:spPr>
        <p:txBody>
          <a:bodyPr lIns="77349" tIns="38675" rIns="77349" bIns="38675">
            <a:noAutofit/>
          </a:bodyPr>
          <a:lstStyle>
            <a:lvl1pPr marL="0" indent="0" algn="l">
              <a:buFontTx/>
              <a:buNone/>
              <a:defRPr sz="6000" b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pl-PL" dirty="0" smtClean="0"/>
              <a:t>Kliknij tu aby dodać autora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926" y="6460505"/>
            <a:ext cx="30275213" cy="1981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89551" tIns="44774" rIns="89551" bIns="4477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9952609"/>
            <a:ext cx="30507163" cy="1981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89551" tIns="44774" rIns="89551" bIns="4477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-128090" y="38323761"/>
            <a:ext cx="30507163" cy="1981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89551" tIns="44774" rIns="89551" bIns="4477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 rot="5400000">
            <a:off x="979103" y="24039104"/>
            <a:ext cx="28371154" cy="1981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89551" tIns="44774" rIns="89551" bIns="44774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53581" y="38521925"/>
            <a:ext cx="14160000" cy="424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4298410" rtl="0" eaLnBrk="1" latinLnBrk="0" hangingPunct="1">
        <a:spcBef>
          <a:spcPct val="0"/>
        </a:spcBef>
        <a:buNone/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11903" indent="-1611903" algn="l" defTabSz="429841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2457" indent="-1343252" algn="l" defTabSz="4298410" rtl="0" eaLnBrk="1" latinLnBrk="0" hangingPunct="1">
        <a:spcBef>
          <a:spcPct val="20000"/>
        </a:spcBef>
        <a:buFont typeface="Arial" pitchFamily="34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3012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2217" indent="-1074603" algn="l" defTabSz="429841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420" indent="-1074603" algn="l" defTabSz="429841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obrazu 14"/>
          <p:cNvSpPr>
            <a:spLocks noGrp="1"/>
          </p:cNvSpPr>
          <p:nvPr>
            <p:ph type="pic" sz="quarter" idx="158"/>
          </p:nvPr>
        </p:nvSpPr>
        <p:spPr/>
      </p:sp>
      <p:sp>
        <p:nvSpPr>
          <p:cNvPr id="16" name="Symbol zastępczy tekstu 15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Symbol zastępczy tekstu 16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8" name="Symbol zastępczy obrazu 17"/>
          <p:cNvSpPr>
            <a:spLocks noGrp="1"/>
          </p:cNvSpPr>
          <p:nvPr>
            <p:ph type="pic" sz="quarter" idx="162"/>
          </p:nvPr>
        </p:nvSpPr>
        <p:spPr/>
      </p:sp>
      <p:sp>
        <p:nvSpPr>
          <p:cNvPr id="19" name="Symbol zastępczy tekstu 18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Symbol zastępczy tekstu 19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1" name="Symbol zastępczy tekstu 20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686303" y="10651563"/>
            <a:ext cx="14080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STRESZCZENIE lub WPROWADZENIE</a:t>
            </a:r>
            <a:endParaRPr lang="pl-PL" sz="4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636213" y="23467045"/>
            <a:ext cx="14080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CELE/ZAMIERZENIA AUTORÓW</a:t>
            </a:r>
            <a:endParaRPr lang="pl-PL" sz="4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15569654" y="33427217"/>
            <a:ext cx="14080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BIBLIOGRAFIA</a:t>
            </a:r>
            <a:endParaRPr lang="pl-PL" sz="4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15562480" y="21776157"/>
            <a:ext cx="14080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WNIOSKI lub PODSUMOWANIE</a:t>
            </a:r>
            <a:endParaRPr lang="pl-PL" sz="4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15623307" y="10651563"/>
            <a:ext cx="14080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WKŁAD WŁASNY AUTORÓW</a:t>
            </a:r>
            <a:endParaRPr lang="pl-PL" sz="4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636213" y="24174931"/>
            <a:ext cx="14070004" cy="88301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0" name="Symbol zastępczy tekstu 5"/>
          <p:cNvSpPr>
            <a:spLocks noGrp="1"/>
          </p:cNvSpPr>
          <p:nvPr>
            <p:ph type="body" sz="quarter" idx="26"/>
          </p:nvPr>
        </p:nvSpPr>
        <p:spPr>
          <a:xfrm>
            <a:off x="15623307" y="22630787"/>
            <a:ext cx="14141140" cy="89760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1" name="Symbol zastępczy tekstu 5"/>
          <p:cNvSpPr>
            <a:spLocks noGrp="1"/>
          </p:cNvSpPr>
          <p:nvPr>
            <p:ph type="body" sz="quarter" idx="26"/>
          </p:nvPr>
        </p:nvSpPr>
        <p:spPr>
          <a:xfrm>
            <a:off x="15574454" y="34350927"/>
            <a:ext cx="14141140" cy="89760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6040100" y="38995350"/>
            <a:ext cx="6115050" cy="552450"/>
          </a:xfrm>
          <a:prstGeom prst="rect">
            <a:avLst/>
          </a:prstGeom>
          <a:solidFill>
            <a:srgbClr val="131313"/>
          </a:solidFill>
          <a:ln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100" spc="-10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 INSURANCE 2019</a:t>
            </a:r>
            <a:endParaRPr lang="pl-PL" sz="2100" spc="-10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-Template-WROFIN">
  <a:themeElements>
    <a:clrScheme name="Niestandardowy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Poster-Template-WROFIN</Template>
  <TotalTime>114</TotalTime>
  <Words>15</Words>
  <Application>Microsoft Office PowerPoint</Application>
  <PresentationFormat>Niestandardowy</PresentationFormat>
  <Paragraphs>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Poster-Template-WROFIN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mattbanco</dc:creator>
  <dc:description>This template is the property of PosterPresentations.com. Call us if you need help with this poster template._x000d_
1-866-649-3004           _x000d_
 (c)PosterPresentations.com</dc:description>
  <cp:lastModifiedBy>EP</cp:lastModifiedBy>
  <cp:revision>10</cp:revision>
  <dcterms:created xsi:type="dcterms:W3CDTF">2015-08-24T09:22:13Z</dcterms:created>
  <dcterms:modified xsi:type="dcterms:W3CDTF">2019-05-13T09:37:30Z</dcterms:modified>
</cp:coreProperties>
</file>